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5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D9683C-103A-5435-B841-1EF81DBDE9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212926A-AECF-B994-FF10-856F41E213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ED7078B-9A01-D44F-9C74-6200AA0A8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E59B-8709-4A5B-9024-3A10DEA0E341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7406915-542F-2877-8A15-5F83B0F86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165F345-97EE-1149-E1DA-6FEAECD2E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B47D-FCA0-4DCA-8989-BABF33B939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231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B53D2B-AD93-2693-982F-B362504E2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BD6DF23-B116-E4EA-11F3-8070C05FC4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E2174AB-B73B-CFE3-C5DD-D8E4B2140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E59B-8709-4A5B-9024-3A10DEA0E341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45405E1-F1D6-737F-C90C-10B5B8EB8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CCCF750-30A2-3267-6AD0-190832A86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B47D-FCA0-4DCA-8989-BABF33B939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72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F4141E3-A7B3-EB33-6B6D-5297D0ECD6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B6AA7B8-B04F-6D9C-AFFF-D878A116B8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4F73FD2-3C50-F2D5-0CA7-64371DA11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E59B-8709-4A5B-9024-3A10DEA0E341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2EB637A-0A1B-D9F1-07AA-5441B8E35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429576E-029B-40D6-5CF6-05577E8E9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B47D-FCA0-4DCA-8989-BABF33B939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35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FB19E1-6210-216C-A581-A81619428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3A32674-C652-D7D4-18E1-8F1BAF225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0ED4CF2-202E-9941-E621-62C04AB8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E59B-8709-4A5B-9024-3A10DEA0E341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F0326C7-E489-76CA-3187-22BD66FA2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1200AB9-9E21-F2C3-0DEA-1A1A4A823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B47D-FCA0-4DCA-8989-BABF33B939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65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7B3098-A0A7-CA2A-DDEE-99A4DE4BF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31C845C-3238-2150-567F-EA33950594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AD38EDD-910A-D5AD-1AEF-059B69C5B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E59B-8709-4A5B-9024-3A10DEA0E341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D6FFAE7-BC93-2945-3E5B-BA099505D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FE026FF-400C-4317-5EA2-EC2A8260E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B47D-FCA0-4DCA-8989-BABF33B939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317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87C357-D93C-D00C-33F3-B7AB7F9EE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D571703-0618-BD93-3EFE-D550929583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2879A5B-56D4-DEBD-67A1-17E1DF6EC3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E80A053-48DF-9215-C3C7-75ED510F9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E59B-8709-4A5B-9024-3A10DEA0E341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DB5ADE2-DFA6-08CD-0DB7-A4DBDB353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6C5DD08-25F5-A228-3998-84DE8DADD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B47D-FCA0-4DCA-8989-BABF33B939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06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2C5B9D-BC86-9A8E-DA9F-1A3A4D8B0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1FA8251-8F4E-291A-64D3-2A5B674AF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F8765E4-E3B3-5433-61B5-47B37F19A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55A4D9E-1618-6922-AC3E-306DDC51E2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F1FA837-DF07-7AE9-68BC-FD1D1A8407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0C63F22-2AA3-9751-0627-DA6B32F21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E59B-8709-4A5B-9024-3A10DEA0E341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0663A03-2E12-6D22-F349-F8EB86D8A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142FA50-1B10-9373-F7A4-6CA7E1C48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B47D-FCA0-4DCA-8989-BABF33B939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85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0A1D9E-C176-74EB-EB17-EB508EAFE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DD96DA7-D3A8-E03F-8648-7E4C367F9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E59B-8709-4A5B-9024-3A10DEA0E341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B1122AB-41BA-7795-2607-D08FB508A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24565F5-32C3-E397-CCA0-1631EC3C7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B47D-FCA0-4DCA-8989-BABF33B939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747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27C7687-3066-53BA-9B17-92D4E3945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E59B-8709-4A5B-9024-3A10DEA0E341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B82444F-00C4-437B-2E53-87EE595FE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2223555-BFA4-3271-B25A-D63DE1A51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B47D-FCA0-4DCA-8989-BABF33B939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082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178865-A442-E95B-14B8-058F22CAC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E073264-14E6-AD8D-DA8B-BA0AFF0F1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76DD980-CBCF-D550-14AD-D2E063855F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727C78A-EEF0-FF29-4C48-B8A7E7912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E59B-8709-4A5B-9024-3A10DEA0E341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AE8495A-96FF-516C-9802-AC14F48D3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7386CEE-1FBA-A4C0-943E-E5CBD827F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B47D-FCA0-4DCA-8989-BABF33B939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204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1AF617-C8B2-265D-AA57-052FAEA35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310CA5A-362B-782E-5A10-CE5AE2C150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4DA2FDB-AEA7-31AA-9E8C-079CFF79B0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8D694FB-7D7C-A8E0-B31D-891CF6390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E59B-8709-4A5B-9024-3A10DEA0E341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A4C1F7E-7E6F-0297-D25F-0A3569A2E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24E4662-104E-DA94-6D81-DE82337F1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B47D-FCA0-4DCA-8989-BABF33B939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401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5BE9862-F6AB-7F73-062C-99F4621E2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BC193D5-8444-0A26-AC13-B5357DE7C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CEC4B56-A749-331B-8C44-D42BF814C0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76E59B-8709-4A5B-9024-3A10DEA0E341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16DD818-E8E1-65BF-C2A8-C427158871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C82F6C0-AAD1-7ECB-03AC-4EDEF62F85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D8B47D-FCA0-4DCA-8989-BABF33B939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416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Afbeelding 3" descr="style_voorhout_header.jpg">
            <a:extLst>
              <a:ext uri="{FF2B5EF4-FFF2-40B4-BE49-F238E27FC236}">
                <a16:creationId xmlns:a16="http://schemas.microsoft.com/office/drawing/2014/main" id="{09C0AD3F-C254-3110-D2A0-AD91597987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9144000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Afbeelding 4" descr="style_default_bg.gif">
            <a:extLst>
              <a:ext uri="{FF2B5EF4-FFF2-40B4-BE49-F238E27FC236}">
                <a16:creationId xmlns:a16="http://schemas.microsoft.com/office/drawing/2014/main" id="{08944734-D79C-8697-83ED-668A634DED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57314"/>
            <a:ext cx="1785938" cy="550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kstvak 7">
            <a:extLst>
              <a:ext uri="{FF2B5EF4-FFF2-40B4-BE49-F238E27FC236}">
                <a16:creationId xmlns:a16="http://schemas.microsoft.com/office/drawing/2014/main" id="{FC480236-BDFD-99B7-1B87-8F378B9D1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0" y="357188"/>
            <a:ext cx="68595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solidFill>
                  <a:schemeClr val="tx2"/>
                </a:solidFill>
                <a:latin typeface="Verdana" panose="020B0604030504040204" pitchFamily="34" charset="0"/>
              </a:rPr>
              <a:t>Algemene Ledenvergadering 2025 SVV</a:t>
            </a:r>
          </a:p>
        </p:txBody>
      </p:sp>
      <p:sp>
        <p:nvSpPr>
          <p:cNvPr id="11269" name="Tekstvak 5">
            <a:extLst>
              <a:ext uri="{FF2B5EF4-FFF2-40B4-BE49-F238E27FC236}">
                <a16:creationId xmlns:a16="http://schemas.microsoft.com/office/drawing/2014/main" id="{6E7862B5-0962-3BFE-F9B8-25D38132F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1" y="1676401"/>
            <a:ext cx="702786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800" b="1" dirty="0">
                <a:solidFill>
                  <a:schemeClr val="tx2"/>
                </a:solidFill>
              </a:rPr>
              <a:t>Contributievoorstel 2026</a:t>
            </a:r>
          </a:p>
          <a:p>
            <a:pPr>
              <a:buFont typeface="Arial" panose="020B0604020202020204" pitchFamily="34" charset="0"/>
              <a:buNone/>
            </a:pPr>
            <a:endParaRPr lang="nl-NL" altLang="nl-NL" sz="2000" dirty="0">
              <a:solidFill>
                <a:schemeClr val="tx2"/>
              </a:solidFill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altLang="nl-NL" sz="1800">
                <a:cs typeface="Calibri" panose="020F0502020204030204" pitchFamily="34" charset="0"/>
              </a:rPr>
              <a:t>Het voorstel is om de contributies van het jaar 2025 aan te houden</a:t>
            </a:r>
            <a:endParaRPr lang="en-US" altLang="nl-NL" sz="1800" dirty="0"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nl-NL" altLang="nl-NL" sz="2400" dirty="0">
              <a:solidFill>
                <a:schemeClr val="tx2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Breedbeeld</PresentationFormat>
  <Paragraphs>4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Verdana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Bart Heijne</dc:creator>
  <cp:lastModifiedBy>Bart Heijne</cp:lastModifiedBy>
  <cp:revision>1</cp:revision>
  <dcterms:created xsi:type="dcterms:W3CDTF">2025-03-10T15:47:20Z</dcterms:created>
  <dcterms:modified xsi:type="dcterms:W3CDTF">2025-03-10T15:47:35Z</dcterms:modified>
</cp:coreProperties>
</file>